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32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2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9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4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8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2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7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4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5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j320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o9J_ltxi12g=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brant green forest">
            <a:extLst>
              <a:ext uri="{FF2B5EF4-FFF2-40B4-BE49-F238E27FC236}">
                <a16:creationId xmlns:a16="http://schemas.microsoft.com/office/drawing/2014/main" id="{51976F4B-3A56-4B33-A9C8-0660848D3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" r="10315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FADC9-D3B5-DC48-8457-8B8B2F42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Project skill-tree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68A3-BB76-944F-AC07-8D19CD2DF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2000" dirty="0"/>
              <a:t>Thomas Francis</a:t>
            </a:r>
          </a:p>
          <a:p>
            <a:r>
              <a:rPr lang="en-US" sz="2000" dirty="0">
                <a:hlinkClick r:id="rId3"/>
              </a:rPr>
              <a:t>toj320@gmail.com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63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White bulbs with a yellow one standing out">
            <a:extLst>
              <a:ext uri="{FF2B5EF4-FFF2-40B4-BE49-F238E27FC236}">
                <a16:creationId xmlns:a16="http://schemas.microsoft.com/office/drawing/2014/main" id="{306C1EB2-932D-450C-977E-2A44C41E3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FFC2B-0A87-284C-8A29-090EABFA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Secondary Goal: Passively Creating the Human Knowledge Tree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93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666138AA-BFD8-C14B-B4D9-270F2C5EF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017"/>
          <a:stretch/>
        </p:blipFill>
        <p:spPr>
          <a:xfrm>
            <a:off x="25918" y="10"/>
            <a:ext cx="12191979" cy="6857990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6BC94-0AF4-E047-8C5E-FE4FF817278D}"/>
              </a:ext>
            </a:extLst>
          </p:cNvPr>
          <p:cNvSpPr txBox="1"/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Passively create a decentralized method of recording the process of world knowledge acquisition across many people.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Give statistics to users such as: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% of people taking the same or similar path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% of people taking this path right now =&gt; Feature to meet these people online</a:t>
            </a:r>
          </a:p>
        </p:txBody>
      </p:sp>
    </p:spTree>
    <p:extLst>
      <p:ext uri="{BB962C8B-B14F-4D97-AF65-F5344CB8AC3E}">
        <p14:creationId xmlns:p14="http://schemas.microsoft.com/office/powerpoint/2010/main" val="332184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F34EB4D-1674-1E45-AD79-0BAEDEFB2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23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B9F0-7CFD-2A43-8FE3-99959A59AFE8}"/>
              </a:ext>
            </a:extLst>
          </p:cNvPr>
          <p:cNvSpPr txBox="1"/>
          <p:nvPr/>
        </p:nvSpPr>
        <p:spPr>
          <a:xfrm>
            <a:off x="7938752" y="2020824"/>
            <a:ext cx="3455097" cy="395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Project skill-tree is a free application that allows users to create, share, and link to existing skill trees.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Think GitHub but focused on learning.</a:t>
            </a:r>
          </a:p>
        </p:txBody>
      </p:sp>
    </p:spTree>
    <p:extLst>
      <p:ext uri="{BB962C8B-B14F-4D97-AF65-F5344CB8AC3E}">
        <p14:creationId xmlns:p14="http://schemas.microsoft.com/office/powerpoint/2010/main" val="398675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3" descr="Toy plastic numbers">
            <a:extLst>
              <a:ext uri="{FF2B5EF4-FFF2-40B4-BE49-F238E27FC236}">
                <a16:creationId xmlns:a16="http://schemas.microsoft.com/office/drawing/2014/main" id="{BE17D980-0FC2-491D-B1B9-0CE045F8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0" b="63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A6FA8-4D81-4940-AE67-ED5F957F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Solutions for Common Problems in Education</a:t>
            </a: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87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553EA3-7A9B-8542-9A77-7FC42875D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878" b="23524"/>
          <a:stretch/>
        </p:blipFill>
        <p:spPr>
          <a:xfrm>
            <a:off x="-1514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EDD8E2-5CD0-8643-B138-8694D338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Basic Idea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A36AF-FF00-284E-BFF6-22E50FB8C39B}"/>
              </a:ext>
            </a:extLst>
          </p:cNvPr>
          <p:cNvSpPr txBox="1"/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hlinkClick r:id="rId3"/>
              </a:rPr>
              <a:t>https://miro.com/app/board/o9J_ltxi12g=/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0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dirt path through a forest&#10;&#10;Description automatically generated with low confidence">
            <a:extLst>
              <a:ext uri="{FF2B5EF4-FFF2-40B4-BE49-F238E27FC236}">
                <a16:creationId xmlns:a16="http://schemas.microsoft.com/office/drawing/2014/main" id="{6A24EEE9-A0E6-2A4B-8AF0-591853AD2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132" b="1286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33D41-0F2F-5F40-B76C-A49E0F9B7EB5}"/>
              </a:ext>
            </a:extLst>
          </p:cNvPr>
          <p:cNvSpPr txBox="1"/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Help teachers create a self-paced curriculum for students, as well as keep track of their student's interests and progress.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Students can always choose different learning paths.</a:t>
            </a:r>
          </a:p>
        </p:txBody>
      </p:sp>
    </p:spTree>
    <p:extLst>
      <p:ext uri="{BB962C8B-B14F-4D97-AF65-F5344CB8AC3E}">
        <p14:creationId xmlns:p14="http://schemas.microsoft.com/office/powerpoint/2010/main" val="243154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09042D-149C-4A4F-BC94-3984C74866EF}"/>
              </a:ext>
            </a:extLst>
          </p:cNvPr>
          <p:cNvSpPr txBox="1"/>
          <p:nvPr/>
        </p:nvSpPr>
        <p:spPr>
          <a:xfrm>
            <a:off x="3423557" y="2828835"/>
            <a:ext cx="534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students of all ages to find high quality online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Educational links and book ISBNs embedded in the skill tree nodes curated by the skill tree author.</a:t>
            </a:r>
          </a:p>
        </p:txBody>
      </p:sp>
      <p:pic>
        <p:nvPicPr>
          <p:cNvPr id="4" name="Picture 3" descr="A green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DF7DBF4B-AF82-314E-B70C-C0A8B036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595312"/>
            <a:ext cx="4572000" cy="1524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B07E4B1-4377-DC4D-92E0-29F13327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8" y="3157537"/>
            <a:ext cx="2857500" cy="2857500"/>
          </a:xfrm>
          <a:prstGeom prst="rect">
            <a:avLst/>
          </a:prstGeom>
        </p:spPr>
      </p:pic>
      <p:pic>
        <p:nvPicPr>
          <p:cNvPr id="8" name="Picture 7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FA4731E4-A644-4743-BC09-1127ADF0B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15" y="676465"/>
            <a:ext cx="2050744" cy="680847"/>
          </a:xfrm>
          <a:prstGeom prst="rect">
            <a:avLst/>
          </a:prstGeom>
        </p:spPr>
      </p:pic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C2BF0BE-A7C6-494E-AE5D-2A24CB37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893" y="1257299"/>
            <a:ext cx="2414587" cy="2414587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3082F21-BA3A-044F-B7F6-619F35E06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00" y="4746896"/>
            <a:ext cx="2181225" cy="103079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FDE41367-C86C-AC4B-9A35-E9F94D66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1" y="4543424"/>
            <a:ext cx="476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62CF7-E4F0-2B43-A242-4B7823E8B83E}"/>
              </a:ext>
            </a:extLst>
          </p:cNvPr>
          <p:cNvSpPr txBox="1"/>
          <p:nvPr/>
        </p:nvSpPr>
        <p:spPr>
          <a:xfrm>
            <a:off x="838199" y="2055327"/>
            <a:ext cx="4571999" cy="377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Make education fun, visually appealing, and decentralized through gamification.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BE44A24-B576-EB44-94AE-388F67070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87" b="3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27" name="Rectangle 16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09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D94DB-46F2-F446-96D6-3018C48B6B98}"/>
              </a:ext>
            </a:extLst>
          </p:cNvPr>
          <p:cNvSpPr txBox="1"/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Solve the "What next?" question through well-trodden learning paths in the form of recommendations.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A68D6FA-F40F-4248-9DC9-6E1F92AE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6" y="2091095"/>
            <a:ext cx="11069052" cy="4206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927459-13EF-AC41-B2BF-3E9E73F2FF02}"/>
              </a:ext>
            </a:extLst>
          </p:cNvPr>
          <p:cNvSpPr txBox="1"/>
          <p:nvPr/>
        </p:nvSpPr>
        <p:spPr>
          <a:xfrm>
            <a:off x="1138133" y="5835670"/>
            <a:ext cx="3940628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Encourage academic experimentation by putting options to create one's own path first.</a:t>
            </a:r>
          </a:p>
        </p:txBody>
      </p:sp>
    </p:spTree>
    <p:extLst>
      <p:ext uri="{BB962C8B-B14F-4D97-AF65-F5344CB8AC3E}">
        <p14:creationId xmlns:p14="http://schemas.microsoft.com/office/powerpoint/2010/main" val="314099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6EEF5E-CBEC-8E41-9A0C-C06853635A30}"/>
              </a:ext>
            </a:extLst>
          </p:cNvPr>
          <p:cNvSpPr txBox="1"/>
          <p:nvPr/>
        </p:nvSpPr>
        <p:spPr>
          <a:xfrm>
            <a:off x="411479" y="2688336"/>
            <a:ext cx="4498848" cy="3584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Decentralize the grading or verification process: a system of professional graders (teachers, professors, instructors) can log in and grade their student's work.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Each node can have a student artifact project link for graders to view their project somewhere on the web and give feedback.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F2C973E-9066-344D-9F3D-CD291548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4" r="29702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760873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03920"/>
      </a:dk2>
      <a:lt2>
        <a:srgbClr val="E8E2E4"/>
      </a:lt2>
      <a:accent1>
        <a:srgbClr val="22B87B"/>
      </a:accent1>
      <a:accent2>
        <a:srgbClr val="15B833"/>
      </a:accent2>
      <a:accent3>
        <a:srgbClr val="45B622"/>
      </a:accent3>
      <a:accent4>
        <a:srgbClr val="7AAF14"/>
      </a:accent4>
      <a:accent5>
        <a:srgbClr val="ACA220"/>
      </a:accent5>
      <a:accent6>
        <a:srgbClr val="D37819"/>
      </a:accent6>
      <a:hlink>
        <a:srgbClr val="7F872D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267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Neue Haas Grotesk Text Pro</vt:lpstr>
      <vt:lpstr>AccentBoxVTI</vt:lpstr>
      <vt:lpstr>Project skill-tree</vt:lpstr>
      <vt:lpstr>PowerPoint Presentation</vt:lpstr>
      <vt:lpstr>Solutions for Common Problems in Education</vt:lpstr>
      <vt:lpstr>Basic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Secondary Goal: Passively Creating the Human Knowledge Tree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skill-tree</dc:title>
  <dc:creator>Thomas Francis</dc:creator>
  <cp:lastModifiedBy>Thomas Francis</cp:lastModifiedBy>
  <cp:revision>6</cp:revision>
  <dcterms:created xsi:type="dcterms:W3CDTF">2021-09-29T20:19:48Z</dcterms:created>
  <dcterms:modified xsi:type="dcterms:W3CDTF">2022-03-05T16:41:04Z</dcterms:modified>
</cp:coreProperties>
</file>